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5203150" cy="36004500"/>
  <p:notesSz cx="6858000" cy="9144000"/>
  <p:defaultTextStyle>
    <a:defPPr>
      <a:defRPr lang="it-IT"/>
    </a:defPPr>
    <a:lvl1pPr marL="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1pPr>
    <a:lvl2pPr marL="174879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2pPr>
    <a:lvl3pPr marL="349758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3pPr>
    <a:lvl4pPr marL="524637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4pPr>
    <a:lvl5pPr marL="699516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5pPr>
    <a:lvl6pPr marL="874395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6pPr>
    <a:lvl7pPr marL="1049274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7pPr>
    <a:lvl8pPr marL="1224153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8pPr>
    <a:lvl9pPr marL="1399032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40">
          <p15:clr>
            <a:srgbClr val="A4A3A4"/>
          </p15:clr>
        </p15:guide>
        <p15:guide id="2" pos="79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00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Stile medio 3 - Color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Stile chiaro 2 - Color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7853C-536D-4A76-A0AE-DD22124D55A5}" styleName="Stile con tema 1 - Color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 autoAdjust="0"/>
    <p:restoredTop sz="94681"/>
  </p:normalViewPr>
  <p:slideViewPr>
    <p:cSldViewPr>
      <p:cViewPr varScale="1">
        <p:scale>
          <a:sx n="20" d="100"/>
          <a:sy n="20" d="100"/>
        </p:scale>
        <p:origin x="3786" y="126"/>
      </p:cViewPr>
      <p:guideLst>
        <p:guide orient="horz" pos="11340"/>
        <p:guide pos="793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tesisti\25_Sebastiano_Citron\14_06_2022\1di3-Statistica13giugnoHG-RF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tesisti\25_Sebastiano_Citron\14_06_2022\1di3-Statistica13giugnoHG-RF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'RF-w234567'!$W$157</c:f>
              <c:strCache>
                <c:ptCount val="1"/>
                <c:pt idx="0">
                  <c:v>VV - Clorofilla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ab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4A7-3540-91DD-C67CA3D5F9B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4A7-3540-91DD-C67CA3D5F9B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84A7-3540-91DD-C67CA3D5F9B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4A7-3540-91DD-C67CA3D5F9B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ab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84A7-3540-91DD-C67CA3D5F9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'RF-w234567'!$X$158:$X$162</c:f>
                <c:numCache>
                  <c:formatCode>General</c:formatCode>
                  <c:ptCount val="5"/>
                  <c:pt idx="0">
                    <c:v>1.6311741680969172</c:v>
                  </c:pt>
                  <c:pt idx="1">
                    <c:v>0.89345857719688138</c:v>
                  </c:pt>
                  <c:pt idx="2">
                    <c:v>0.4257805332562935</c:v>
                  </c:pt>
                  <c:pt idx="3">
                    <c:v>1.0949933409234334</c:v>
                  </c:pt>
                  <c:pt idx="4">
                    <c:v>1.8800591468975942</c:v>
                  </c:pt>
                </c:numCache>
              </c:numRef>
            </c:plus>
            <c:minus>
              <c:numRef>
                <c:f>'RF-w234567'!$X$158:$X$162</c:f>
                <c:numCache>
                  <c:formatCode>General</c:formatCode>
                  <c:ptCount val="5"/>
                  <c:pt idx="0">
                    <c:v>1.6311741680969172</c:v>
                  </c:pt>
                  <c:pt idx="1">
                    <c:v>0.89345857719688138</c:v>
                  </c:pt>
                  <c:pt idx="2">
                    <c:v>0.4257805332562935</c:v>
                  </c:pt>
                  <c:pt idx="3">
                    <c:v>1.0949933409234334</c:v>
                  </c:pt>
                  <c:pt idx="4">
                    <c:v>1.8800591468975942</c:v>
                  </c:pt>
                </c:numCache>
              </c:numRef>
            </c:minus>
          </c:errBars>
          <c:cat>
            <c:strRef>
              <c:f>'RF-w234567'!$V$158:$V$162</c:f>
              <c:strCache>
                <c:ptCount val="5"/>
                <c:pt idx="0">
                  <c:v>CTRL</c:v>
                </c:pt>
                <c:pt idx="1">
                  <c:v>RF_10</c:v>
                </c:pt>
                <c:pt idx="2">
                  <c:v>RF_20</c:v>
                </c:pt>
                <c:pt idx="3">
                  <c:v>RF_40</c:v>
                </c:pt>
                <c:pt idx="4">
                  <c:v>CaSO4_40</c:v>
                </c:pt>
              </c:strCache>
            </c:strRef>
          </c:cat>
          <c:val>
            <c:numRef>
              <c:f>'RF-w234567'!$W$158:$W$162</c:f>
              <c:numCache>
                <c:formatCode>0.00000</c:formatCode>
                <c:ptCount val="5"/>
                <c:pt idx="0">
                  <c:v>21.625</c:v>
                </c:pt>
                <c:pt idx="1">
                  <c:v>18.71875</c:v>
                </c:pt>
                <c:pt idx="2">
                  <c:v>18.318750000000001</c:v>
                </c:pt>
                <c:pt idx="3">
                  <c:v>24.887499999999999</c:v>
                </c:pt>
                <c:pt idx="4">
                  <c:v>20.106249999999999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4A7-3540-91DD-C67CA3D5F9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2489088"/>
        <c:axId val="449220608"/>
      </c:barChart>
      <c:catAx>
        <c:axId val="442489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txPr>
          <a:bodyPr rot="-60000000" vert="horz"/>
          <a:lstStyle/>
          <a:p>
            <a:pPr>
              <a:defRPr/>
            </a:pPr>
            <a:endParaRPr lang="it-IT"/>
          </a:p>
        </c:txPr>
        <c:crossAx val="449220608"/>
        <c:crosses val="autoZero"/>
        <c:auto val="1"/>
        <c:lblAlgn val="ctr"/>
        <c:lblOffset val="100"/>
        <c:noMultiLvlLbl val="0"/>
      </c:catAx>
      <c:valAx>
        <c:axId val="44922060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t-IT"/>
                  <a:t>……..</a:t>
                </a:r>
              </a:p>
            </c:rich>
          </c:tx>
          <c:overlay val="0"/>
        </c:title>
        <c:numFmt formatCode="0" sourceLinked="0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it-IT"/>
          </a:p>
        </c:txPr>
        <c:crossAx val="442489088"/>
        <c:crosses val="autoZero"/>
        <c:crossBetween val="between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'RF-w234567'!$W$157</c:f>
              <c:strCache>
                <c:ptCount val="1"/>
                <c:pt idx="0">
                  <c:v>VV - Clorofilla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ab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4A7-3540-91DD-C67CA3D5F9B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4A7-3540-91DD-C67CA3D5F9B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84A7-3540-91DD-C67CA3D5F9B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4A7-3540-91DD-C67CA3D5F9B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ab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84A7-3540-91DD-C67CA3D5F9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'RF-w234567'!$X$158:$X$162</c:f>
                <c:numCache>
                  <c:formatCode>General</c:formatCode>
                  <c:ptCount val="5"/>
                  <c:pt idx="0">
                    <c:v>1.6311741680969172</c:v>
                  </c:pt>
                  <c:pt idx="1">
                    <c:v>0.89345857719688138</c:v>
                  </c:pt>
                  <c:pt idx="2">
                    <c:v>0.4257805332562935</c:v>
                  </c:pt>
                  <c:pt idx="3">
                    <c:v>1.0949933409234334</c:v>
                  </c:pt>
                  <c:pt idx="4">
                    <c:v>1.8800591468975942</c:v>
                  </c:pt>
                </c:numCache>
              </c:numRef>
            </c:plus>
            <c:minus>
              <c:numRef>
                <c:f>'RF-w234567'!$X$158:$X$162</c:f>
                <c:numCache>
                  <c:formatCode>General</c:formatCode>
                  <c:ptCount val="5"/>
                  <c:pt idx="0">
                    <c:v>1.6311741680969172</c:v>
                  </c:pt>
                  <c:pt idx="1">
                    <c:v>0.89345857719688138</c:v>
                  </c:pt>
                  <c:pt idx="2">
                    <c:v>0.4257805332562935</c:v>
                  </c:pt>
                  <c:pt idx="3">
                    <c:v>1.0949933409234334</c:v>
                  </c:pt>
                  <c:pt idx="4">
                    <c:v>1.8800591468975942</c:v>
                  </c:pt>
                </c:numCache>
              </c:numRef>
            </c:minus>
          </c:errBars>
          <c:cat>
            <c:strRef>
              <c:f>'RF-w234567'!$V$158:$V$162</c:f>
              <c:strCache>
                <c:ptCount val="5"/>
                <c:pt idx="0">
                  <c:v>CTRL</c:v>
                </c:pt>
                <c:pt idx="1">
                  <c:v>RF_10</c:v>
                </c:pt>
                <c:pt idx="2">
                  <c:v>RF_20</c:v>
                </c:pt>
                <c:pt idx="3">
                  <c:v>RF_40</c:v>
                </c:pt>
                <c:pt idx="4">
                  <c:v>CaSO4_40</c:v>
                </c:pt>
              </c:strCache>
            </c:strRef>
          </c:cat>
          <c:val>
            <c:numRef>
              <c:f>'RF-w234567'!$W$158:$W$162</c:f>
              <c:numCache>
                <c:formatCode>0.00000</c:formatCode>
                <c:ptCount val="5"/>
                <c:pt idx="0">
                  <c:v>21.625</c:v>
                </c:pt>
                <c:pt idx="1">
                  <c:v>18.71875</c:v>
                </c:pt>
                <c:pt idx="2">
                  <c:v>18.318750000000001</c:v>
                </c:pt>
                <c:pt idx="3">
                  <c:v>24.887499999999999</c:v>
                </c:pt>
                <c:pt idx="4">
                  <c:v>20.106249999999999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4A7-3540-91DD-C67CA3D5F9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1692416"/>
        <c:axId val="451693952"/>
      </c:barChart>
      <c:catAx>
        <c:axId val="451692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txPr>
          <a:bodyPr rot="-60000000" vert="horz"/>
          <a:lstStyle/>
          <a:p>
            <a:pPr>
              <a:defRPr/>
            </a:pPr>
            <a:endParaRPr lang="it-IT"/>
          </a:p>
        </c:txPr>
        <c:crossAx val="451693952"/>
        <c:crosses val="autoZero"/>
        <c:auto val="1"/>
        <c:lblAlgn val="ctr"/>
        <c:lblOffset val="100"/>
        <c:noMultiLvlLbl val="0"/>
      </c:catAx>
      <c:valAx>
        <c:axId val="45169395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t-IT"/>
                  <a:t>……..</a:t>
                </a:r>
              </a:p>
            </c:rich>
          </c:tx>
          <c:overlay val="0"/>
        </c:title>
        <c:numFmt formatCode="0" sourceLinked="0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it-IT"/>
          </a:p>
        </c:txPr>
        <c:crossAx val="451692416"/>
        <c:crosses val="autoZero"/>
        <c:crossBetween val="between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11C82-E9A4-E840-A87D-C19F8FF5B6AB}" type="datetimeFigureOut">
              <a:rPr lang="en-IT" smtClean="0"/>
              <a:t>08/06/2024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49500" y="1143000"/>
            <a:ext cx="21590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E47D5-2440-804A-A8FA-CC1A9CFDF9F6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87055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4E47D5-2440-804A-A8FA-CC1A9CFDF9F6}" type="slidenum">
              <a:rPr lang="en-IT" smtClean="0"/>
              <a:t>1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420721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90236" y="11184734"/>
            <a:ext cx="21422678" cy="7717631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780473" y="20402550"/>
            <a:ext cx="17642205" cy="92011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748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497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246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995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743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492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24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99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3FBD-31F7-4EE0-AA39-396491C04F29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2CFF-77B1-4474-851C-23E1713030D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3FBD-31F7-4EE0-AA39-396491C04F29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2CFF-77B1-4474-851C-23E1713030D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50362545" y="7567613"/>
            <a:ext cx="15629453" cy="1612868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74184" y="7567613"/>
            <a:ext cx="46468308" cy="1612868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3FBD-31F7-4EE0-AA39-396491C04F29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2CFF-77B1-4474-851C-23E1713030D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3FBD-31F7-4EE0-AA39-396491C04F29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2CFF-77B1-4474-851C-23E1713030D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90875" y="23136228"/>
            <a:ext cx="21422678" cy="7150894"/>
          </a:xfrm>
        </p:spPr>
        <p:txBody>
          <a:bodyPr anchor="t"/>
          <a:lstStyle>
            <a:lvl1pPr algn="l">
              <a:defRPr sz="153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990875" y="15260246"/>
            <a:ext cx="21422678" cy="7875982"/>
          </a:xfrm>
        </p:spPr>
        <p:txBody>
          <a:bodyPr anchor="b"/>
          <a:lstStyle>
            <a:lvl1pPr marL="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1pPr>
            <a:lvl2pPr marL="174879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2pPr>
            <a:lvl3pPr marL="3497580" indent="0">
              <a:buNone/>
              <a:defRPr sz="6100">
                <a:solidFill>
                  <a:schemeClr val="tx1">
                    <a:tint val="75000"/>
                  </a:schemeClr>
                </a:solidFill>
              </a:defRPr>
            </a:lvl3pPr>
            <a:lvl4pPr marL="524637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4pPr>
            <a:lvl5pPr marL="699516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5pPr>
            <a:lvl6pPr marL="874395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6pPr>
            <a:lvl7pPr marL="1049274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7pPr>
            <a:lvl8pPr marL="1224153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8pPr>
            <a:lvl9pPr marL="1399032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3FBD-31F7-4EE0-AA39-396491C04F29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2CFF-77B1-4474-851C-23E1713030D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74184" y="44105513"/>
            <a:ext cx="31048881" cy="124748925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943117" y="44105513"/>
            <a:ext cx="31048881" cy="124748925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3FBD-31F7-4EE0-AA39-396491C04F29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2CFF-77B1-4474-851C-23E1713030D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60158" y="1441850"/>
            <a:ext cx="22682835" cy="600075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60158" y="8059343"/>
            <a:ext cx="11135768" cy="3358751"/>
          </a:xfrm>
        </p:spPr>
        <p:txBody>
          <a:bodyPr anchor="b"/>
          <a:lstStyle>
            <a:lvl1pPr marL="0" indent="0">
              <a:buNone/>
              <a:defRPr sz="9200" b="1"/>
            </a:lvl1pPr>
            <a:lvl2pPr marL="1748790" indent="0">
              <a:buNone/>
              <a:defRPr sz="7700" b="1"/>
            </a:lvl2pPr>
            <a:lvl3pPr marL="3497580" indent="0">
              <a:buNone/>
              <a:defRPr sz="6900" b="1"/>
            </a:lvl3pPr>
            <a:lvl4pPr marL="5246370" indent="0">
              <a:buNone/>
              <a:defRPr sz="6100" b="1"/>
            </a:lvl4pPr>
            <a:lvl5pPr marL="6995160" indent="0">
              <a:buNone/>
              <a:defRPr sz="6100" b="1"/>
            </a:lvl5pPr>
            <a:lvl6pPr marL="8743950" indent="0">
              <a:buNone/>
              <a:defRPr sz="6100" b="1"/>
            </a:lvl6pPr>
            <a:lvl7pPr marL="10492740" indent="0">
              <a:buNone/>
              <a:defRPr sz="6100" b="1"/>
            </a:lvl7pPr>
            <a:lvl8pPr marL="12241530" indent="0">
              <a:buNone/>
              <a:defRPr sz="6100" b="1"/>
            </a:lvl8pPr>
            <a:lvl9pPr marL="13990320" indent="0">
              <a:buNone/>
              <a:defRPr sz="61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260158" y="11418094"/>
            <a:ext cx="11135768" cy="20744262"/>
          </a:xfrm>
        </p:spPr>
        <p:txBody>
          <a:bodyPr/>
          <a:lstStyle>
            <a:lvl1pPr>
              <a:defRPr sz="9200"/>
            </a:lvl1pPr>
            <a:lvl2pPr>
              <a:defRPr sz="77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12802852" y="8059343"/>
            <a:ext cx="11140142" cy="3358751"/>
          </a:xfrm>
        </p:spPr>
        <p:txBody>
          <a:bodyPr anchor="b"/>
          <a:lstStyle>
            <a:lvl1pPr marL="0" indent="0">
              <a:buNone/>
              <a:defRPr sz="9200" b="1"/>
            </a:lvl1pPr>
            <a:lvl2pPr marL="1748790" indent="0">
              <a:buNone/>
              <a:defRPr sz="7700" b="1"/>
            </a:lvl2pPr>
            <a:lvl3pPr marL="3497580" indent="0">
              <a:buNone/>
              <a:defRPr sz="6900" b="1"/>
            </a:lvl3pPr>
            <a:lvl4pPr marL="5246370" indent="0">
              <a:buNone/>
              <a:defRPr sz="6100" b="1"/>
            </a:lvl4pPr>
            <a:lvl5pPr marL="6995160" indent="0">
              <a:buNone/>
              <a:defRPr sz="6100" b="1"/>
            </a:lvl5pPr>
            <a:lvl6pPr marL="8743950" indent="0">
              <a:buNone/>
              <a:defRPr sz="6100" b="1"/>
            </a:lvl6pPr>
            <a:lvl7pPr marL="10492740" indent="0">
              <a:buNone/>
              <a:defRPr sz="6100" b="1"/>
            </a:lvl7pPr>
            <a:lvl8pPr marL="12241530" indent="0">
              <a:buNone/>
              <a:defRPr sz="6100" b="1"/>
            </a:lvl8pPr>
            <a:lvl9pPr marL="13990320" indent="0">
              <a:buNone/>
              <a:defRPr sz="61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12802852" y="11418094"/>
            <a:ext cx="11140142" cy="20744262"/>
          </a:xfrm>
        </p:spPr>
        <p:txBody>
          <a:bodyPr/>
          <a:lstStyle>
            <a:lvl1pPr>
              <a:defRPr sz="9200"/>
            </a:lvl1pPr>
            <a:lvl2pPr>
              <a:defRPr sz="77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3FBD-31F7-4EE0-AA39-396491C04F29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2CFF-77B1-4474-851C-23E1713030D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3FBD-31F7-4EE0-AA39-396491C04F29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2CFF-77B1-4474-851C-23E1713030D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3FBD-31F7-4EE0-AA39-396491C04F29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2CFF-77B1-4474-851C-23E1713030D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60159" y="1433512"/>
            <a:ext cx="8291663" cy="6100763"/>
          </a:xfrm>
        </p:spPr>
        <p:txBody>
          <a:bodyPr anchor="b"/>
          <a:lstStyle>
            <a:lvl1pPr algn="l">
              <a:defRPr sz="77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853732" y="1433515"/>
            <a:ext cx="14089261" cy="30728843"/>
          </a:xfrm>
        </p:spPr>
        <p:txBody>
          <a:bodyPr/>
          <a:lstStyle>
            <a:lvl1pPr>
              <a:defRPr sz="12200"/>
            </a:lvl1pPr>
            <a:lvl2pPr>
              <a:defRPr sz="10700"/>
            </a:lvl2pPr>
            <a:lvl3pPr>
              <a:defRPr sz="92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260159" y="7534278"/>
            <a:ext cx="8291663" cy="24628081"/>
          </a:xfrm>
        </p:spPr>
        <p:txBody>
          <a:bodyPr/>
          <a:lstStyle>
            <a:lvl1pPr marL="0" indent="0">
              <a:buNone/>
              <a:defRPr sz="5400"/>
            </a:lvl1pPr>
            <a:lvl2pPr marL="1748790" indent="0">
              <a:buNone/>
              <a:defRPr sz="4600"/>
            </a:lvl2pPr>
            <a:lvl3pPr marL="3497580" indent="0">
              <a:buNone/>
              <a:defRPr sz="3800"/>
            </a:lvl3pPr>
            <a:lvl4pPr marL="5246370" indent="0">
              <a:buNone/>
              <a:defRPr sz="3400"/>
            </a:lvl4pPr>
            <a:lvl5pPr marL="6995160" indent="0">
              <a:buNone/>
              <a:defRPr sz="3400"/>
            </a:lvl5pPr>
            <a:lvl6pPr marL="8743950" indent="0">
              <a:buNone/>
              <a:defRPr sz="3400"/>
            </a:lvl6pPr>
            <a:lvl7pPr marL="10492740" indent="0">
              <a:buNone/>
              <a:defRPr sz="3400"/>
            </a:lvl7pPr>
            <a:lvl8pPr marL="12241530" indent="0">
              <a:buNone/>
              <a:defRPr sz="3400"/>
            </a:lvl8pPr>
            <a:lvl9pPr marL="13990320" indent="0">
              <a:buNone/>
              <a:defRPr sz="3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3FBD-31F7-4EE0-AA39-396491C04F29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2CFF-77B1-4474-851C-23E1713030D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39994" y="25203150"/>
            <a:ext cx="15121890" cy="2975375"/>
          </a:xfrm>
        </p:spPr>
        <p:txBody>
          <a:bodyPr anchor="b"/>
          <a:lstStyle>
            <a:lvl1pPr algn="l">
              <a:defRPr sz="77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939994" y="3217069"/>
            <a:ext cx="15121890" cy="21602700"/>
          </a:xfrm>
        </p:spPr>
        <p:txBody>
          <a:bodyPr/>
          <a:lstStyle>
            <a:lvl1pPr marL="0" indent="0">
              <a:buNone/>
              <a:defRPr sz="12200"/>
            </a:lvl1pPr>
            <a:lvl2pPr marL="1748790" indent="0">
              <a:buNone/>
              <a:defRPr sz="10700"/>
            </a:lvl2pPr>
            <a:lvl3pPr marL="3497580" indent="0">
              <a:buNone/>
              <a:defRPr sz="9200"/>
            </a:lvl3pPr>
            <a:lvl4pPr marL="5246370" indent="0">
              <a:buNone/>
              <a:defRPr sz="7700"/>
            </a:lvl4pPr>
            <a:lvl5pPr marL="6995160" indent="0">
              <a:buNone/>
              <a:defRPr sz="7700"/>
            </a:lvl5pPr>
            <a:lvl6pPr marL="8743950" indent="0">
              <a:buNone/>
              <a:defRPr sz="7700"/>
            </a:lvl6pPr>
            <a:lvl7pPr marL="10492740" indent="0">
              <a:buNone/>
              <a:defRPr sz="7700"/>
            </a:lvl7pPr>
            <a:lvl8pPr marL="12241530" indent="0">
              <a:buNone/>
              <a:defRPr sz="7700"/>
            </a:lvl8pPr>
            <a:lvl9pPr marL="13990320" indent="0">
              <a:buNone/>
              <a:defRPr sz="77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39994" y="28178524"/>
            <a:ext cx="15121890" cy="4225526"/>
          </a:xfrm>
        </p:spPr>
        <p:txBody>
          <a:bodyPr/>
          <a:lstStyle>
            <a:lvl1pPr marL="0" indent="0">
              <a:buNone/>
              <a:defRPr sz="5400"/>
            </a:lvl1pPr>
            <a:lvl2pPr marL="1748790" indent="0">
              <a:buNone/>
              <a:defRPr sz="4600"/>
            </a:lvl2pPr>
            <a:lvl3pPr marL="3497580" indent="0">
              <a:buNone/>
              <a:defRPr sz="3800"/>
            </a:lvl3pPr>
            <a:lvl4pPr marL="5246370" indent="0">
              <a:buNone/>
              <a:defRPr sz="3400"/>
            </a:lvl4pPr>
            <a:lvl5pPr marL="6995160" indent="0">
              <a:buNone/>
              <a:defRPr sz="3400"/>
            </a:lvl5pPr>
            <a:lvl6pPr marL="8743950" indent="0">
              <a:buNone/>
              <a:defRPr sz="3400"/>
            </a:lvl6pPr>
            <a:lvl7pPr marL="10492740" indent="0">
              <a:buNone/>
              <a:defRPr sz="3400"/>
            </a:lvl7pPr>
            <a:lvl8pPr marL="12241530" indent="0">
              <a:buNone/>
              <a:defRPr sz="3400"/>
            </a:lvl8pPr>
            <a:lvl9pPr marL="13990320" indent="0">
              <a:buNone/>
              <a:defRPr sz="3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3FBD-31F7-4EE0-AA39-396491C04F29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2CFF-77B1-4474-851C-23E1713030D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260158" y="1441850"/>
            <a:ext cx="22682835" cy="6000750"/>
          </a:xfrm>
          <a:prstGeom prst="rect">
            <a:avLst/>
          </a:prstGeom>
        </p:spPr>
        <p:txBody>
          <a:bodyPr vert="horz" lIns="349758" tIns="174879" rIns="349758" bIns="174879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60158" y="8401053"/>
            <a:ext cx="22682835" cy="23761306"/>
          </a:xfrm>
          <a:prstGeom prst="rect">
            <a:avLst/>
          </a:prstGeom>
        </p:spPr>
        <p:txBody>
          <a:bodyPr vert="horz" lIns="349758" tIns="174879" rIns="349758" bIns="174879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1260158" y="33370840"/>
            <a:ext cx="5880735" cy="1916906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l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D3FBD-31F7-4EE0-AA39-396491C04F29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8611076" y="33370840"/>
            <a:ext cx="7980998" cy="1916906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ctr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8062258" y="33370840"/>
            <a:ext cx="5880735" cy="1916906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r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32CFF-77B1-4474-851C-23E1713030D7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97580" rtl="0" eaLnBrk="1" latinLnBrk="0" hangingPunct="1">
        <a:spcBef>
          <a:spcPct val="0"/>
        </a:spcBef>
        <a:buNone/>
        <a:defRPr sz="16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11593" indent="-1311593" algn="l" defTabSz="3497580" rtl="0" eaLnBrk="1" latinLnBrk="0" hangingPunct="1">
        <a:spcBef>
          <a:spcPct val="20000"/>
        </a:spcBef>
        <a:buFont typeface="Arial" pitchFamily="34" charset="0"/>
        <a:buChar char="•"/>
        <a:defRPr sz="12200" kern="1200">
          <a:solidFill>
            <a:schemeClr val="tx1"/>
          </a:solidFill>
          <a:latin typeface="+mn-lt"/>
          <a:ea typeface="+mn-ea"/>
          <a:cs typeface="+mn-cs"/>
        </a:defRPr>
      </a:lvl1pPr>
      <a:lvl2pPr marL="2841784" indent="-1092994" algn="l" defTabSz="3497580" rtl="0" eaLnBrk="1" latinLnBrk="0" hangingPunct="1">
        <a:spcBef>
          <a:spcPct val="20000"/>
        </a:spcBef>
        <a:buFont typeface="Arial" pitchFamily="34" charset="0"/>
        <a:buChar char="–"/>
        <a:defRPr sz="10700" kern="1200">
          <a:solidFill>
            <a:schemeClr val="tx1"/>
          </a:solidFill>
          <a:latin typeface="+mn-lt"/>
          <a:ea typeface="+mn-ea"/>
          <a:cs typeface="+mn-cs"/>
        </a:defRPr>
      </a:lvl2pPr>
      <a:lvl3pPr marL="4371975" indent="-874395" algn="l" defTabSz="3497580" rtl="0" eaLnBrk="1" latinLnBrk="0" hangingPunct="1">
        <a:spcBef>
          <a:spcPct val="20000"/>
        </a:spcBef>
        <a:buFont typeface="Arial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3pPr>
      <a:lvl4pPr marL="6120765" indent="-874395" algn="l" defTabSz="3497580" rtl="0" eaLnBrk="1" latinLnBrk="0" hangingPunct="1">
        <a:spcBef>
          <a:spcPct val="20000"/>
        </a:spcBef>
        <a:buFont typeface="Arial" pitchFamily="34" charset="0"/>
        <a:buChar char="–"/>
        <a:defRPr sz="7700" kern="1200">
          <a:solidFill>
            <a:schemeClr val="tx1"/>
          </a:solidFill>
          <a:latin typeface="+mn-lt"/>
          <a:ea typeface="+mn-ea"/>
          <a:cs typeface="+mn-cs"/>
        </a:defRPr>
      </a:lvl4pPr>
      <a:lvl5pPr marL="7869555" indent="-874395" algn="l" defTabSz="3497580" rtl="0" eaLnBrk="1" latinLnBrk="0" hangingPunct="1">
        <a:spcBef>
          <a:spcPct val="20000"/>
        </a:spcBef>
        <a:buFont typeface="Arial" pitchFamily="34" charset="0"/>
        <a:buChar char="»"/>
        <a:defRPr sz="7700" kern="1200">
          <a:solidFill>
            <a:schemeClr val="tx1"/>
          </a:solidFill>
          <a:latin typeface="+mn-lt"/>
          <a:ea typeface="+mn-ea"/>
          <a:cs typeface="+mn-cs"/>
        </a:defRPr>
      </a:lvl5pPr>
      <a:lvl6pPr marL="9618345" indent="-874395" algn="l" defTabSz="3497580" rtl="0" eaLnBrk="1" latinLnBrk="0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6pPr>
      <a:lvl7pPr marL="11367135" indent="-874395" algn="l" defTabSz="3497580" rtl="0" eaLnBrk="1" latinLnBrk="0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7pPr>
      <a:lvl8pPr marL="13115925" indent="-874395" algn="l" defTabSz="3497580" rtl="0" eaLnBrk="1" latinLnBrk="0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8pPr>
      <a:lvl9pPr marL="14864715" indent="-874395" algn="l" defTabSz="3497580" rtl="0" eaLnBrk="1" latinLnBrk="0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1pPr>
      <a:lvl2pPr marL="174879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2pPr>
      <a:lvl3pPr marL="349758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3pPr>
      <a:lvl4pPr marL="524637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4pPr>
      <a:lvl5pPr marL="699516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5pPr>
      <a:lvl6pPr marL="874395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1049274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7pPr>
      <a:lvl8pPr marL="1224153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hyperlink" Target="mailto:nome.cognome@ente.it" TargetMode="External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11" Type="http://schemas.openxmlformats.org/officeDocument/2006/relationships/image" Target="../media/image6.png"/><Relationship Id="rId5" Type="http://schemas.openxmlformats.org/officeDocument/2006/relationships/image" Target="../media/image2.jpeg"/><Relationship Id="rId10" Type="http://schemas.openxmlformats.org/officeDocument/2006/relationships/image" Target="../media/image5.svg"/><Relationship Id="rId4" Type="http://schemas.openxmlformats.org/officeDocument/2006/relationships/image" Target="../media/image1.jpe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718"/>
          <p:cNvSpPr>
            <a:spLocks noChangeArrowheads="1"/>
          </p:cNvSpPr>
          <p:nvPr/>
        </p:nvSpPr>
        <p:spPr bwMode="auto">
          <a:xfrm>
            <a:off x="796350" y="16550235"/>
            <a:ext cx="9861009" cy="14863144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75078" tIns="36880" rIns="75078" bIns="36880">
            <a:spAutoFit/>
          </a:bodyPr>
          <a:lstStyle/>
          <a:p>
            <a:pPr marL="101600" algn="just" defTabSz="631825">
              <a:spcBef>
                <a:spcPct val="50000"/>
              </a:spcBef>
              <a:defRPr/>
            </a:pPr>
            <a:r>
              <a:rPr lang="it-IT" sz="3200" dirty="0" err="1">
                <a:latin typeface="Calibri" pitchFamily="34" charset="0"/>
                <a:cs typeface="Calibri" pitchFamily="34" charset="0"/>
              </a:rPr>
              <a:t>Material</a:t>
            </a:r>
            <a:r>
              <a:rPr lang="it-IT" sz="3200" dirty="0">
                <a:latin typeface="Calibri" pitchFamily="34" charset="0"/>
                <a:cs typeface="Calibri" pitchFamily="34" charset="0"/>
              </a:rPr>
              <a:t> and </a:t>
            </a:r>
            <a:r>
              <a:rPr lang="it-IT" sz="3200" dirty="0" err="1">
                <a:latin typeface="Calibri" pitchFamily="34" charset="0"/>
                <a:cs typeface="Calibri" pitchFamily="34" charset="0"/>
              </a:rPr>
              <a:t>methods</a:t>
            </a:r>
            <a:r>
              <a:rPr lang="it-IT" sz="3200" dirty="0">
                <a:latin typeface="Calibri" pitchFamily="34" charset="0"/>
                <a:cs typeface="Calibri" pitchFamily="34" charset="0"/>
              </a:rPr>
              <a:t> </a:t>
            </a:r>
            <a:r>
              <a:rPr lang="it-IT" sz="3200" dirty="0" err="1">
                <a:latin typeface="Calibri" pitchFamily="34" charset="0"/>
                <a:cs typeface="Calibri" pitchFamily="34" charset="0"/>
              </a:rPr>
              <a:t>Material</a:t>
            </a:r>
            <a:r>
              <a:rPr lang="it-IT" sz="3200" dirty="0">
                <a:latin typeface="Calibri" pitchFamily="34" charset="0"/>
                <a:cs typeface="Calibri" pitchFamily="34" charset="0"/>
              </a:rPr>
              <a:t> and </a:t>
            </a:r>
            <a:r>
              <a:rPr lang="it-IT" sz="3200" dirty="0" err="1">
                <a:latin typeface="Calibri" pitchFamily="34" charset="0"/>
                <a:cs typeface="Calibri" pitchFamily="34" charset="0"/>
              </a:rPr>
              <a:t>methods</a:t>
            </a:r>
            <a:r>
              <a:rPr lang="it-IT" sz="3200" dirty="0">
                <a:latin typeface="Calibri" pitchFamily="34" charset="0"/>
                <a:cs typeface="Calibri" pitchFamily="34" charset="0"/>
              </a:rPr>
              <a:t> </a:t>
            </a:r>
            <a:r>
              <a:rPr lang="it-IT" sz="3200" dirty="0" err="1">
                <a:latin typeface="Calibri" pitchFamily="34" charset="0"/>
                <a:cs typeface="Calibri" pitchFamily="34" charset="0"/>
              </a:rPr>
              <a:t>Material</a:t>
            </a:r>
            <a:r>
              <a:rPr lang="it-IT" sz="3200" dirty="0">
                <a:latin typeface="Calibri" pitchFamily="34" charset="0"/>
                <a:cs typeface="Calibri" pitchFamily="34" charset="0"/>
              </a:rPr>
              <a:t> and </a:t>
            </a:r>
            <a:r>
              <a:rPr lang="it-IT" sz="3200" dirty="0" err="1">
                <a:latin typeface="Calibri" pitchFamily="34" charset="0"/>
                <a:cs typeface="Calibri" pitchFamily="34" charset="0"/>
              </a:rPr>
              <a:t>methods</a:t>
            </a:r>
            <a:r>
              <a:rPr lang="it-IT" sz="3200" dirty="0">
                <a:latin typeface="Calibri" pitchFamily="34" charset="0"/>
                <a:cs typeface="Calibri" pitchFamily="34" charset="0"/>
              </a:rPr>
              <a:t> </a:t>
            </a:r>
            <a:r>
              <a:rPr lang="it-IT" sz="3200" dirty="0" err="1">
                <a:latin typeface="Calibri" pitchFamily="34" charset="0"/>
                <a:cs typeface="Calibri" pitchFamily="34" charset="0"/>
              </a:rPr>
              <a:t>Material</a:t>
            </a:r>
            <a:r>
              <a:rPr lang="it-IT" sz="3200" dirty="0">
                <a:latin typeface="Calibri" pitchFamily="34" charset="0"/>
                <a:cs typeface="Calibri" pitchFamily="34" charset="0"/>
              </a:rPr>
              <a:t> and </a:t>
            </a:r>
            <a:r>
              <a:rPr lang="it-IT" sz="3200" dirty="0" err="1">
                <a:latin typeface="Calibri" pitchFamily="34" charset="0"/>
                <a:cs typeface="Calibri" pitchFamily="34" charset="0"/>
              </a:rPr>
              <a:t>methods</a:t>
            </a:r>
            <a:r>
              <a:rPr lang="it-IT" sz="3200" dirty="0">
                <a:latin typeface="Calibri" pitchFamily="34" charset="0"/>
                <a:cs typeface="Calibri" pitchFamily="34" charset="0"/>
              </a:rPr>
              <a:t> </a:t>
            </a:r>
            <a:r>
              <a:rPr lang="it-IT" sz="3200" dirty="0" err="1">
                <a:latin typeface="Calibri" pitchFamily="34" charset="0"/>
                <a:cs typeface="Calibri" pitchFamily="34" charset="0"/>
              </a:rPr>
              <a:t>Material</a:t>
            </a:r>
            <a:r>
              <a:rPr lang="it-IT" sz="3200" dirty="0">
                <a:latin typeface="Calibri" pitchFamily="34" charset="0"/>
                <a:cs typeface="Calibri" pitchFamily="34" charset="0"/>
              </a:rPr>
              <a:t> and </a:t>
            </a:r>
            <a:r>
              <a:rPr lang="it-IT" sz="3200" dirty="0" err="1">
                <a:latin typeface="Calibri" pitchFamily="34" charset="0"/>
                <a:cs typeface="Calibri" pitchFamily="34" charset="0"/>
              </a:rPr>
              <a:t>methods</a:t>
            </a:r>
            <a:r>
              <a:rPr lang="it-IT" sz="3200" dirty="0">
                <a:latin typeface="Calibri" pitchFamily="34" charset="0"/>
                <a:cs typeface="Calibri" pitchFamily="34" charset="0"/>
              </a:rPr>
              <a:t> </a:t>
            </a:r>
            <a:r>
              <a:rPr lang="it-IT" sz="3200" dirty="0" err="1">
                <a:latin typeface="Calibri" pitchFamily="34" charset="0"/>
                <a:cs typeface="Calibri" pitchFamily="34" charset="0"/>
              </a:rPr>
              <a:t>Material</a:t>
            </a:r>
            <a:r>
              <a:rPr lang="it-IT" sz="3200" dirty="0">
                <a:latin typeface="Calibri" pitchFamily="34" charset="0"/>
                <a:cs typeface="Calibri" pitchFamily="34" charset="0"/>
              </a:rPr>
              <a:t> and </a:t>
            </a:r>
            <a:r>
              <a:rPr lang="it-IT" sz="3200" dirty="0" err="1">
                <a:latin typeface="Calibri" pitchFamily="34" charset="0"/>
                <a:cs typeface="Calibri" pitchFamily="34" charset="0"/>
              </a:rPr>
              <a:t>methods</a:t>
            </a:r>
            <a:r>
              <a:rPr lang="it-IT" sz="3200" dirty="0">
                <a:latin typeface="Calibri" pitchFamily="34" charset="0"/>
                <a:cs typeface="Calibri" pitchFamily="34" charset="0"/>
              </a:rPr>
              <a:t> </a:t>
            </a:r>
            <a:r>
              <a:rPr lang="it-IT" sz="3200" dirty="0" err="1">
                <a:latin typeface="Calibri" pitchFamily="34" charset="0"/>
                <a:cs typeface="Calibri" pitchFamily="34" charset="0"/>
              </a:rPr>
              <a:t>Material</a:t>
            </a:r>
            <a:r>
              <a:rPr lang="it-IT" sz="3200" dirty="0">
                <a:latin typeface="Calibri" pitchFamily="34" charset="0"/>
                <a:cs typeface="Calibri" pitchFamily="34" charset="0"/>
              </a:rPr>
              <a:t> and </a:t>
            </a:r>
            <a:r>
              <a:rPr lang="it-IT" sz="3200" dirty="0" err="1">
                <a:latin typeface="Calibri" pitchFamily="34" charset="0"/>
                <a:cs typeface="Calibri" pitchFamily="34" charset="0"/>
              </a:rPr>
              <a:t>methods</a:t>
            </a:r>
            <a:r>
              <a:rPr lang="it-IT" sz="3200" dirty="0">
                <a:latin typeface="Calibri" pitchFamily="34" charset="0"/>
                <a:cs typeface="Calibri" pitchFamily="34" charset="0"/>
              </a:rPr>
              <a:t> </a:t>
            </a:r>
            <a:r>
              <a:rPr lang="it-IT" sz="3200" dirty="0" err="1">
                <a:latin typeface="Calibri" pitchFamily="34" charset="0"/>
                <a:cs typeface="Calibri" pitchFamily="34" charset="0"/>
              </a:rPr>
              <a:t>Material</a:t>
            </a:r>
            <a:r>
              <a:rPr lang="it-IT" sz="3200" dirty="0">
                <a:latin typeface="Calibri" pitchFamily="34" charset="0"/>
                <a:cs typeface="Calibri" pitchFamily="34" charset="0"/>
              </a:rPr>
              <a:t> and </a:t>
            </a:r>
            <a:r>
              <a:rPr lang="it-IT" sz="3200" dirty="0" err="1">
                <a:latin typeface="Calibri" pitchFamily="34" charset="0"/>
                <a:cs typeface="Calibri" pitchFamily="34" charset="0"/>
              </a:rPr>
              <a:t>methods</a:t>
            </a:r>
            <a:r>
              <a:rPr lang="it-IT" sz="3200" dirty="0">
                <a:latin typeface="Calibri" pitchFamily="34" charset="0"/>
                <a:cs typeface="Calibri" pitchFamily="34" charset="0"/>
              </a:rPr>
              <a:t> </a:t>
            </a:r>
            <a:r>
              <a:rPr lang="it-IT" sz="3200" dirty="0" err="1">
                <a:latin typeface="Calibri" pitchFamily="34" charset="0"/>
                <a:cs typeface="Calibri" pitchFamily="34" charset="0"/>
              </a:rPr>
              <a:t>Material</a:t>
            </a:r>
            <a:r>
              <a:rPr lang="it-IT" sz="3200" dirty="0">
                <a:latin typeface="Calibri" pitchFamily="34" charset="0"/>
                <a:cs typeface="Calibri" pitchFamily="34" charset="0"/>
              </a:rPr>
              <a:t> and </a:t>
            </a:r>
            <a:r>
              <a:rPr lang="it-IT" sz="3200" dirty="0" err="1">
                <a:latin typeface="Calibri" pitchFamily="34" charset="0"/>
                <a:cs typeface="Calibri" pitchFamily="34" charset="0"/>
              </a:rPr>
              <a:t>methods</a:t>
            </a:r>
            <a:r>
              <a:rPr lang="it-IT" sz="3200" dirty="0">
                <a:latin typeface="Calibri" pitchFamily="34" charset="0"/>
                <a:cs typeface="Calibri" pitchFamily="34" charset="0"/>
              </a:rPr>
              <a:t> </a:t>
            </a:r>
            <a:r>
              <a:rPr lang="it-IT" sz="3200" dirty="0" err="1">
                <a:latin typeface="Calibri" pitchFamily="34" charset="0"/>
                <a:cs typeface="Calibri" pitchFamily="34" charset="0"/>
              </a:rPr>
              <a:t>Material</a:t>
            </a:r>
            <a:r>
              <a:rPr lang="it-IT" sz="3200" dirty="0">
                <a:latin typeface="Calibri" pitchFamily="34" charset="0"/>
                <a:cs typeface="Calibri" pitchFamily="34" charset="0"/>
              </a:rPr>
              <a:t> and </a:t>
            </a:r>
            <a:r>
              <a:rPr lang="it-IT" sz="3200" dirty="0" err="1">
                <a:latin typeface="Calibri" pitchFamily="34" charset="0"/>
                <a:cs typeface="Calibri" pitchFamily="34" charset="0"/>
              </a:rPr>
              <a:t>methods</a:t>
            </a:r>
            <a:r>
              <a:rPr lang="it-IT" sz="3200" dirty="0">
                <a:latin typeface="Calibri" pitchFamily="34" charset="0"/>
                <a:cs typeface="Calibri" pitchFamily="34" charset="0"/>
              </a:rPr>
              <a:t> …….. </a:t>
            </a:r>
            <a:r>
              <a:rPr lang="it-IT" sz="3200" dirty="0" err="1">
                <a:latin typeface="Calibri" pitchFamily="34" charset="0"/>
                <a:cs typeface="Calibri" pitchFamily="34" charset="0"/>
              </a:rPr>
              <a:t>Material</a:t>
            </a:r>
            <a:r>
              <a:rPr lang="it-IT" sz="3200" dirty="0">
                <a:latin typeface="Calibri" pitchFamily="34" charset="0"/>
                <a:cs typeface="Calibri" pitchFamily="34" charset="0"/>
              </a:rPr>
              <a:t> and </a:t>
            </a:r>
            <a:r>
              <a:rPr lang="it-IT" sz="3200" dirty="0" err="1">
                <a:latin typeface="Calibri" pitchFamily="34" charset="0"/>
                <a:cs typeface="Calibri" pitchFamily="34" charset="0"/>
              </a:rPr>
              <a:t>methods</a:t>
            </a:r>
            <a:endParaRPr lang="it-IT" sz="3000" dirty="0">
              <a:latin typeface="Calibri" pitchFamily="34" charset="0"/>
              <a:cs typeface="Calibri" pitchFamily="34" charset="0"/>
            </a:endParaRPr>
          </a:p>
          <a:p>
            <a:pPr marL="101600" algn="just" defTabSz="631825">
              <a:spcBef>
                <a:spcPct val="50000"/>
              </a:spcBef>
              <a:defRPr/>
            </a:pPr>
            <a:endParaRPr lang="it-IT" sz="3000" dirty="0">
              <a:latin typeface="Calibri" pitchFamily="34" charset="0"/>
              <a:cs typeface="Calibri" pitchFamily="34" charset="0"/>
            </a:endParaRPr>
          </a:p>
          <a:p>
            <a:pPr marL="101600" algn="ctr" defTabSz="631825">
              <a:spcBef>
                <a:spcPct val="50000"/>
              </a:spcBef>
              <a:defRPr/>
            </a:pPr>
            <a:r>
              <a:rPr lang="it-IT" sz="3600" i="1" dirty="0">
                <a:latin typeface="Calibri" pitchFamily="34" charset="0"/>
                <a:cs typeface="Calibri" pitchFamily="34" charset="0"/>
              </a:rPr>
              <a:t>(dimensionare la sezione liberamente </a:t>
            </a:r>
            <a:r>
              <a:rPr lang="it-IT" sz="36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 non modificare il carattere proposto)</a:t>
            </a:r>
          </a:p>
          <a:p>
            <a:pPr marL="101600" algn="ctr" defTabSz="631825">
              <a:spcBef>
                <a:spcPct val="50000"/>
              </a:spcBef>
              <a:defRPr/>
            </a:pPr>
            <a:endParaRPr lang="it-IT" sz="36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101600" algn="ctr" defTabSz="631825">
              <a:spcBef>
                <a:spcPct val="50000"/>
              </a:spcBef>
              <a:defRPr/>
            </a:pPr>
            <a:endParaRPr lang="it-IT" sz="36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101600" algn="ctr" defTabSz="631825">
              <a:spcBef>
                <a:spcPct val="50000"/>
              </a:spcBef>
              <a:defRPr/>
            </a:pPr>
            <a:endParaRPr lang="it-IT" sz="36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101600" algn="ctr" defTabSz="631825">
              <a:spcBef>
                <a:spcPct val="50000"/>
              </a:spcBef>
              <a:defRPr/>
            </a:pPr>
            <a:endParaRPr lang="it-IT" sz="36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101600" algn="ctr" defTabSz="631825">
              <a:spcBef>
                <a:spcPct val="50000"/>
              </a:spcBef>
              <a:defRPr/>
            </a:pPr>
            <a:endParaRPr lang="it-IT" sz="36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101600" algn="ctr" defTabSz="631825">
              <a:spcBef>
                <a:spcPct val="50000"/>
              </a:spcBef>
              <a:defRPr/>
            </a:pPr>
            <a:endParaRPr lang="it-IT" sz="36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101600" algn="ctr" defTabSz="631825">
              <a:spcBef>
                <a:spcPct val="50000"/>
              </a:spcBef>
              <a:defRPr/>
            </a:pPr>
            <a:endParaRPr lang="it-IT" sz="36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101600" algn="just" defTabSz="631825">
              <a:spcBef>
                <a:spcPct val="50000"/>
              </a:spcBef>
              <a:defRPr/>
            </a:pPr>
            <a:endParaRPr lang="it-IT" sz="36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101600" algn="just" defTabSz="631825">
              <a:spcBef>
                <a:spcPct val="50000"/>
              </a:spcBef>
              <a:defRPr/>
            </a:pPr>
            <a:endParaRPr lang="it-IT" sz="36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101600" algn="just" defTabSz="631825">
              <a:spcBef>
                <a:spcPct val="50000"/>
              </a:spcBef>
              <a:defRPr/>
            </a:pPr>
            <a:endParaRPr lang="it-IT" sz="36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101600" algn="just" defTabSz="631825">
              <a:spcBef>
                <a:spcPct val="50000"/>
              </a:spcBef>
              <a:defRPr/>
            </a:pPr>
            <a:endParaRPr lang="it-IT" sz="36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101600" algn="just" defTabSz="631825">
              <a:spcBef>
                <a:spcPct val="50000"/>
              </a:spcBef>
              <a:defRPr/>
            </a:pPr>
            <a:endParaRPr lang="it-IT" sz="36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101600" algn="just" defTabSz="631825">
              <a:spcBef>
                <a:spcPct val="50000"/>
              </a:spcBef>
              <a:defRPr/>
            </a:pPr>
            <a:endParaRPr lang="it-IT" sz="1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 Box 2556"/>
          <p:cNvSpPr txBox="1">
            <a:spLocks noChangeArrowheads="1"/>
          </p:cNvSpPr>
          <p:nvPr/>
        </p:nvSpPr>
        <p:spPr bwMode="auto">
          <a:xfrm>
            <a:off x="955936" y="7651895"/>
            <a:ext cx="23475840" cy="167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6118" tIns="43059" rIns="86118" bIns="43059">
            <a:spAutoFit/>
          </a:bodyPr>
          <a:lstStyle/>
          <a:p>
            <a:pPr defTabSz="862013">
              <a:lnSpc>
                <a:spcPct val="75000"/>
              </a:lnSpc>
              <a:spcBef>
                <a:spcPct val="50000"/>
              </a:spcBef>
            </a:pPr>
            <a:r>
              <a:rPr lang="it-IT" sz="38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Nome Cognome</a:t>
            </a:r>
            <a:r>
              <a:rPr lang="it-IT" sz="3800" b="1" baseline="30000" dirty="0">
                <a:latin typeface="Calibri" pitchFamily="34" charset="0"/>
                <a:ea typeface="Calibri" pitchFamily="34" charset="0"/>
                <a:cs typeface="Calibri" pitchFamily="34" charset="0"/>
              </a:rPr>
              <a:t>1 </a:t>
            </a:r>
            <a:r>
              <a:rPr lang="it-IT" sz="38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Nome, Cognome</a:t>
            </a:r>
            <a:r>
              <a:rPr lang="it-IT" sz="3800" b="1" baseline="30000" dirty="0">
                <a:latin typeface="Calibri" pitchFamily="34" charset="0"/>
                <a:ea typeface="Calibri" pitchFamily="34" charset="0"/>
                <a:cs typeface="Calibri" pitchFamily="34" charset="0"/>
              </a:rPr>
              <a:t>2</a:t>
            </a:r>
          </a:p>
          <a:p>
            <a:pPr defTabSz="862013">
              <a:lnSpc>
                <a:spcPct val="75000"/>
              </a:lnSpc>
              <a:spcBef>
                <a:spcPct val="50000"/>
              </a:spcBef>
            </a:pPr>
            <a:r>
              <a:rPr lang="it-IT" sz="500" b="1" baseline="30000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</a:p>
          <a:p>
            <a:pPr defTabSz="862013">
              <a:lnSpc>
                <a:spcPct val="65000"/>
              </a:lnSpc>
              <a:spcBef>
                <a:spcPct val="50000"/>
              </a:spcBef>
            </a:pPr>
            <a:r>
              <a:rPr lang="it-IT" sz="3000" baseline="30000" dirty="0">
                <a:latin typeface="Calibri" pitchFamily="34" charset="0"/>
                <a:ea typeface="Calibri" pitchFamily="34" charset="0"/>
                <a:cs typeface="Calibri" pitchFamily="34" charset="0"/>
              </a:rPr>
              <a:t>1</a:t>
            </a:r>
            <a:r>
              <a:rPr lang="it-IT" sz="3000" dirty="0">
                <a:latin typeface="Calibri" pitchFamily="34" charset="0"/>
                <a:ea typeface="Calibri" pitchFamily="34" charset="0"/>
                <a:cs typeface="Calibri" pitchFamily="34" charset="0"/>
              </a:rPr>
              <a:t> Dipartimento </a:t>
            </a:r>
            <a:r>
              <a:rPr lang="it-IT" sz="3000" dirty="0" err="1">
                <a:latin typeface="Calibri" pitchFamily="34" charset="0"/>
                <a:ea typeface="Calibri" pitchFamily="34" charset="0"/>
                <a:cs typeface="Calibri" pitchFamily="34" charset="0"/>
              </a:rPr>
              <a:t>di…………</a:t>
            </a:r>
            <a:r>
              <a:rPr lang="it-IT" sz="3000" dirty="0">
                <a:latin typeface="Calibri" pitchFamily="34" charset="0"/>
                <a:ea typeface="Calibri" pitchFamily="34" charset="0"/>
                <a:cs typeface="Calibri" pitchFamily="34" charset="0"/>
              </a:rPr>
              <a:t>., Autore corrispondente: </a:t>
            </a:r>
            <a:r>
              <a:rPr lang="it-IT" sz="3000" dirty="0">
                <a:latin typeface="Calibri" pitchFamily="34" charset="0"/>
                <a:ea typeface="Calibri" pitchFamily="34" charset="0"/>
                <a:cs typeface="Calibri" pitchFamily="34" charset="0"/>
                <a:hlinkClick r:id="rId3"/>
              </a:rPr>
              <a:t>nome.cognome@ente.it</a:t>
            </a:r>
            <a:endParaRPr lang="it-IT" sz="3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defTabSz="862013">
              <a:lnSpc>
                <a:spcPct val="65000"/>
              </a:lnSpc>
              <a:spcBef>
                <a:spcPct val="50000"/>
              </a:spcBef>
            </a:pPr>
            <a:r>
              <a:rPr lang="it-IT" sz="3000" baseline="30000" dirty="0">
                <a:latin typeface="Calibri" pitchFamily="34" charset="0"/>
                <a:ea typeface="Calibri" pitchFamily="34" charset="0"/>
                <a:cs typeface="Calibri" pitchFamily="34" charset="0"/>
              </a:rPr>
              <a:t>2</a:t>
            </a:r>
            <a:r>
              <a:rPr lang="it-IT" sz="3000" dirty="0">
                <a:latin typeface="Calibri" pitchFamily="34" charset="0"/>
                <a:ea typeface="Calibri" pitchFamily="34" charset="0"/>
                <a:cs typeface="Calibri" pitchFamily="34" charset="0"/>
              </a:rPr>
              <a:t> Istituto per la </a:t>
            </a:r>
            <a:r>
              <a:rPr lang="it-IT" sz="3000" dirty="0" err="1">
                <a:latin typeface="Calibri" pitchFamily="34" charset="0"/>
                <a:ea typeface="Calibri" pitchFamily="34" charset="0"/>
                <a:cs typeface="Calibri" pitchFamily="34" charset="0"/>
              </a:rPr>
              <a:t>Ricerca……</a:t>
            </a:r>
            <a:r>
              <a:rPr lang="it-IT" sz="3000" dirty="0">
                <a:latin typeface="Calibri" pitchFamily="34" charset="0"/>
                <a:ea typeface="Calibri" pitchFamily="34" charset="0"/>
                <a:cs typeface="Calibri" pitchFamily="34" charset="0"/>
              </a:rPr>
              <a:t>...</a:t>
            </a:r>
          </a:p>
        </p:txBody>
      </p:sp>
      <p:sp>
        <p:nvSpPr>
          <p:cNvPr id="9" name="Rectangle 2717"/>
          <p:cNvSpPr>
            <a:spLocks noChangeArrowheads="1"/>
          </p:cNvSpPr>
          <p:nvPr/>
        </p:nvSpPr>
        <p:spPr bwMode="auto">
          <a:xfrm>
            <a:off x="838787" y="9721330"/>
            <a:ext cx="17780925" cy="515029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75078" tIns="36880" rIns="75078" bIns="36880">
            <a:spAutoFit/>
          </a:bodyPr>
          <a:lstStyle/>
          <a:p>
            <a:pPr marL="101600" defTabSz="631825" eaLnBrk="0" hangingPunct="0">
              <a:lnSpc>
                <a:spcPct val="120000"/>
              </a:lnSpc>
            </a:pPr>
            <a:r>
              <a:rPr lang="it-IT" sz="4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Introduction</a:t>
            </a:r>
            <a:endParaRPr lang="it-IT" sz="900" b="1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101600" defTabSz="631825" eaLnBrk="0" hangingPunct="0">
              <a:lnSpc>
                <a:spcPct val="120000"/>
              </a:lnSpc>
            </a:pPr>
            <a:r>
              <a:rPr lang="en-US" sz="3200" dirty="0">
                <a:latin typeface="Calibri" pitchFamily="34" charset="0"/>
                <a:ea typeface="Calibri" pitchFamily="34" charset="0"/>
                <a:cs typeface="Calibri" pitchFamily="34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  <a:endParaRPr lang="it-IT" sz="900" b="1" dirty="0">
              <a:solidFill>
                <a:srgbClr val="9B0014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101600" algn="ctr" defTabSz="631825">
              <a:lnSpc>
                <a:spcPct val="110000"/>
              </a:lnSpc>
              <a:spcBef>
                <a:spcPct val="50000"/>
              </a:spcBef>
            </a:pPr>
            <a:r>
              <a:rPr lang="it-IT" sz="3200" i="1" dirty="0">
                <a:latin typeface="Calibri" pitchFamily="34" charset="0"/>
                <a:ea typeface="Calibri" pitchFamily="34" charset="0"/>
                <a:cs typeface="Calibri" pitchFamily="34" charset="0"/>
              </a:rPr>
              <a:t>(dimensionare la sezione liberamente ma non modificare il carattere proposto)</a:t>
            </a:r>
          </a:p>
          <a:p>
            <a:pPr marL="101600" defTabSz="631825" eaLnBrk="0" hangingPunct="0">
              <a:lnSpc>
                <a:spcPct val="120000"/>
              </a:lnSpc>
              <a:spcBef>
                <a:spcPct val="50000"/>
              </a:spcBef>
            </a:pPr>
            <a:r>
              <a:rPr lang="it-IT" sz="4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Objectives</a:t>
            </a:r>
            <a:r>
              <a:rPr lang="en-US" sz="3200" dirty="0">
                <a:latin typeface="Calibri" pitchFamily="34" charset="0"/>
                <a:ea typeface="Calibri" pitchFamily="34" charset="0"/>
                <a:cs typeface="Calibri" pitchFamily="34" charset="0"/>
              </a:rPr>
              <a:t>……………………………………………………………………………………………………………………………………………………………………</a:t>
            </a:r>
            <a:endParaRPr lang="it-IT" sz="32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10" name="Picture 3301" descr="DSCN424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80775" y="22178714"/>
            <a:ext cx="4320000" cy="43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ttangolo 37"/>
          <p:cNvSpPr>
            <a:spLocks noChangeArrowheads="1"/>
          </p:cNvSpPr>
          <p:nvPr/>
        </p:nvSpPr>
        <p:spPr bwMode="auto">
          <a:xfrm>
            <a:off x="1944727" y="23845752"/>
            <a:ext cx="2448079" cy="863707"/>
          </a:xfrm>
          <a:prstGeom prst="rect">
            <a:avLst/>
          </a:prstGeom>
          <a:noFill/>
          <a:ln w="12700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it-IT" sz="5000" dirty="0">
                <a:latin typeface="Arial" charset="0"/>
                <a:cs typeface="Arial" charset="0"/>
              </a:rPr>
              <a:t>Foto</a:t>
            </a:r>
          </a:p>
        </p:txBody>
      </p:sp>
      <p:sp>
        <p:nvSpPr>
          <p:cNvPr id="13" name="Rectangle 2718"/>
          <p:cNvSpPr>
            <a:spLocks noChangeArrowheads="1"/>
          </p:cNvSpPr>
          <p:nvPr/>
        </p:nvSpPr>
        <p:spPr bwMode="auto">
          <a:xfrm>
            <a:off x="11062663" y="15842010"/>
            <a:ext cx="12864129" cy="11123659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75078" tIns="36880" rIns="75078" bIns="36880">
            <a:spAutoFit/>
          </a:bodyPr>
          <a:lstStyle/>
          <a:p>
            <a:pPr marL="101600" algn="just" defTabSz="631825">
              <a:spcBef>
                <a:spcPct val="50000"/>
              </a:spcBef>
              <a:defRPr/>
            </a:pPr>
            <a:r>
              <a:rPr lang="it-IT" sz="4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Results</a:t>
            </a:r>
            <a:endParaRPr lang="it-IT" sz="4400" b="1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101600" algn="just" defTabSz="631825">
              <a:spcBef>
                <a:spcPct val="50000"/>
              </a:spcBef>
              <a:defRPr/>
            </a:pPr>
            <a:r>
              <a:rPr lang="en-US" sz="3200" dirty="0">
                <a:latin typeface="Calibri" pitchFamily="34" charset="0"/>
                <a:cs typeface="Calibri" pitchFamily="34" charset="0"/>
              </a:rPr>
              <a:t>The performance of the models in simulating crop yields </a:t>
            </a:r>
            <a:r>
              <a:rPr lang="it-IT" sz="3200" dirty="0">
                <a:latin typeface="Calibri" pitchFamily="34" charset="0"/>
                <a:cs typeface="Calibri" pitchFamily="34" charset="0"/>
              </a:rPr>
              <a:t>….</a:t>
            </a:r>
          </a:p>
          <a:p>
            <a:pPr marL="101600" algn="just" defTabSz="631825">
              <a:spcBef>
                <a:spcPct val="50000"/>
              </a:spcBef>
              <a:defRPr/>
            </a:pPr>
            <a:endParaRPr lang="it-IT" sz="3200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101600" algn="just" defTabSz="631825">
              <a:spcBef>
                <a:spcPct val="50000"/>
              </a:spcBef>
              <a:defRPr/>
            </a:pPr>
            <a:endParaRPr lang="it-IT" sz="3200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101600" algn="ctr" defTabSz="631825">
              <a:spcBef>
                <a:spcPct val="50000"/>
              </a:spcBef>
              <a:defRPr/>
            </a:pPr>
            <a:r>
              <a:rPr lang="it-IT" sz="32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(dimensionare la sezione liberamente ma non modificare il carattere proposto)</a:t>
            </a:r>
          </a:p>
          <a:p>
            <a:pPr marL="101600" algn="just" defTabSz="631825">
              <a:spcBef>
                <a:spcPct val="50000"/>
              </a:spcBef>
              <a:defRPr/>
            </a:pPr>
            <a:endParaRPr lang="it-IT" sz="3600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101600" algn="just" defTabSz="631825">
              <a:spcBef>
                <a:spcPct val="50000"/>
              </a:spcBef>
              <a:defRPr/>
            </a:pPr>
            <a:endParaRPr lang="it-IT" sz="3600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101600" algn="just" defTabSz="631825">
              <a:spcBef>
                <a:spcPct val="50000"/>
              </a:spcBef>
              <a:defRPr/>
            </a:pPr>
            <a:endParaRPr lang="it-IT" sz="3600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101600" algn="just" defTabSz="631825">
              <a:spcBef>
                <a:spcPct val="50000"/>
              </a:spcBef>
              <a:defRPr/>
            </a:pPr>
            <a:endParaRPr lang="it-IT" sz="3600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101600" algn="just" defTabSz="631825">
              <a:spcBef>
                <a:spcPct val="50000"/>
              </a:spcBef>
              <a:defRPr/>
            </a:pPr>
            <a:endParaRPr lang="it-IT" sz="3600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101600" algn="just" defTabSz="631825">
              <a:spcBef>
                <a:spcPct val="50000"/>
              </a:spcBef>
              <a:defRPr/>
            </a:pPr>
            <a:endParaRPr lang="it-IT" sz="3600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101600" algn="just" defTabSz="631825">
              <a:spcBef>
                <a:spcPct val="50000"/>
              </a:spcBef>
              <a:defRPr/>
            </a:pPr>
            <a:endParaRPr lang="it-IT" sz="3600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101600" algn="just" defTabSz="631825">
              <a:spcBef>
                <a:spcPct val="50000"/>
              </a:spcBef>
              <a:defRPr/>
            </a:pPr>
            <a:endParaRPr lang="it-IT" sz="3600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101600" algn="just" defTabSz="631825">
              <a:spcBef>
                <a:spcPct val="50000"/>
              </a:spcBef>
              <a:defRPr/>
            </a:pPr>
            <a:endParaRPr lang="it-IT" sz="1200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8" name="Gruppo 27"/>
          <p:cNvGrpSpPr/>
          <p:nvPr/>
        </p:nvGrpSpPr>
        <p:grpSpPr>
          <a:xfrm>
            <a:off x="18931012" y="10742312"/>
            <a:ext cx="5184902" cy="4163594"/>
            <a:chOff x="810264" y="22203593"/>
            <a:chExt cx="5184902" cy="4163594"/>
          </a:xfrm>
        </p:grpSpPr>
        <p:pic>
          <p:nvPicPr>
            <p:cNvPr id="14" name="Picture 3295" descr="DSCN303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10264" y="22203593"/>
              <a:ext cx="5184902" cy="416359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6" name="Rettangolo 37"/>
            <p:cNvSpPr>
              <a:spLocks noChangeArrowheads="1"/>
            </p:cNvSpPr>
            <p:nvPr/>
          </p:nvSpPr>
          <p:spPr bwMode="auto">
            <a:xfrm>
              <a:off x="2178675" y="22427664"/>
              <a:ext cx="2448079" cy="1439862"/>
            </a:xfrm>
            <a:prstGeom prst="rect">
              <a:avLst/>
            </a:prstGeom>
            <a:noFill/>
            <a:ln w="12700" algn="ctr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5000" dirty="0">
                  <a:latin typeface="Arial" charset="0"/>
                  <a:cs typeface="Arial" charset="0"/>
                </a:rPr>
                <a:t>Foto</a:t>
              </a:r>
            </a:p>
          </p:txBody>
        </p:sp>
      </p:grpSp>
      <p:grpSp>
        <p:nvGrpSpPr>
          <p:cNvPr id="29" name="Gruppo 28"/>
          <p:cNvGrpSpPr/>
          <p:nvPr/>
        </p:nvGrpSpPr>
        <p:grpSpPr>
          <a:xfrm>
            <a:off x="5400775" y="25505232"/>
            <a:ext cx="5112642" cy="4162314"/>
            <a:chOff x="5689109" y="25552453"/>
            <a:chExt cx="5112642" cy="4162314"/>
          </a:xfrm>
        </p:grpSpPr>
        <p:pic>
          <p:nvPicPr>
            <p:cNvPr id="15" name="Picture 3308" descr="DSCN411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689109" y="25552453"/>
              <a:ext cx="5112642" cy="416231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7" name="Rettangolo 37"/>
            <p:cNvSpPr>
              <a:spLocks noChangeArrowheads="1"/>
            </p:cNvSpPr>
            <p:nvPr/>
          </p:nvSpPr>
          <p:spPr bwMode="auto">
            <a:xfrm>
              <a:off x="7021390" y="25552453"/>
              <a:ext cx="2448079" cy="1439862"/>
            </a:xfrm>
            <a:prstGeom prst="rect">
              <a:avLst/>
            </a:prstGeom>
            <a:noFill/>
            <a:ln w="12700" algn="ctr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5000" dirty="0">
                  <a:latin typeface="Arial" charset="0"/>
                  <a:cs typeface="Arial" charset="0"/>
                </a:rPr>
                <a:t>Foto</a:t>
              </a:r>
            </a:p>
          </p:txBody>
        </p:sp>
      </p:grpSp>
      <p:sp>
        <p:nvSpPr>
          <p:cNvPr id="18" name="Rectangle 2718"/>
          <p:cNvSpPr>
            <a:spLocks noChangeArrowheads="1"/>
          </p:cNvSpPr>
          <p:nvPr/>
        </p:nvSpPr>
        <p:spPr bwMode="auto">
          <a:xfrm>
            <a:off x="809967" y="31873509"/>
            <a:ext cx="23305947" cy="269058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75078" tIns="36880" rIns="75078" bIns="36880">
            <a:spAutoFit/>
          </a:bodyPr>
          <a:lstStyle/>
          <a:p>
            <a:pPr marL="101600" algn="just" defTabSz="631825">
              <a:spcBef>
                <a:spcPct val="50000"/>
              </a:spcBef>
              <a:defRPr/>
            </a:pPr>
            <a:r>
              <a:rPr lang="it-IT" sz="4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Conclusions</a:t>
            </a:r>
            <a:endParaRPr lang="it-IT" sz="4400" b="1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101600" algn="just" defTabSz="631825">
              <a:spcBef>
                <a:spcPct val="50000"/>
              </a:spcBef>
              <a:defRPr/>
            </a:pPr>
            <a:r>
              <a:rPr lang="it-IT" sz="3600" dirty="0">
                <a:latin typeface="Calibri" pitchFamily="34" charset="0"/>
                <a:cs typeface="Calibri" pitchFamily="34" charset="0"/>
              </a:rPr>
              <a:t>………………………………………………………………………………………………………………………………………………………………………………………….</a:t>
            </a:r>
          </a:p>
          <a:p>
            <a:pPr marL="101600" algn="ctr" defTabSz="631825">
              <a:spcBef>
                <a:spcPct val="50000"/>
              </a:spcBef>
              <a:defRPr/>
            </a:pPr>
            <a:r>
              <a:rPr lang="it-IT" sz="3600" i="1" dirty="0">
                <a:latin typeface="Calibri" pitchFamily="34" charset="0"/>
                <a:cs typeface="Calibri" pitchFamily="34" charset="0"/>
              </a:rPr>
              <a:t>(dimensionare la sezione liberamente ma non modificare il carattere proposto)</a:t>
            </a:r>
            <a:endParaRPr lang="it-IT" sz="3600" dirty="0">
              <a:latin typeface="Calibri" pitchFamily="34" charset="0"/>
              <a:cs typeface="Calibri" pitchFamily="34" charset="0"/>
            </a:endParaRPr>
          </a:p>
          <a:p>
            <a:pPr marL="101600" algn="just" defTabSz="631825">
              <a:spcBef>
                <a:spcPct val="50000"/>
              </a:spcBef>
              <a:defRPr/>
            </a:pPr>
            <a:endParaRPr lang="it-IT" sz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0"/>
            <a:ext cx="25203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5833899" y="334139"/>
            <a:ext cx="13627632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3600" b="1" i="1" u="none" strike="noStrike" cap="none" normalizeH="0" baseline="0" dirty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Società Italiana di Agronomia</a:t>
            </a:r>
            <a:endParaRPr kumimoji="0" lang="it-IT" sz="3600" b="0" i="0" u="none" strike="noStrike" cap="none" normalizeH="0" baseline="0" dirty="0">
              <a:ln>
                <a:noFill/>
              </a:ln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36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53°</a:t>
            </a:r>
            <a:r>
              <a:rPr kumimoji="0" lang="it-IT" sz="3600" b="1" i="1" u="none" strike="noStrike" cap="none" normalizeH="0" baseline="0" dirty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Convegno Nazionale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 dirty="0">
              <a:ln>
                <a:noFill/>
              </a:ln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indent="45085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5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La gestione delle risorse nell’innovazione delle filiere agro-alimentari</a:t>
            </a:r>
            <a:endParaRPr lang="it-IT" sz="40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indent="45085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18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indent="45085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36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Matera, 11-13 settembre 2024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800" b="1" i="1" u="none" strike="noStrike" cap="none" normalizeH="0" dirty="0">
              <a:ln>
                <a:noFill/>
              </a:ln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" name="Titolo 1"/>
          <p:cNvSpPr txBox="1">
            <a:spLocks/>
          </p:cNvSpPr>
          <p:nvPr/>
        </p:nvSpPr>
        <p:spPr>
          <a:xfrm>
            <a:off x="0" y="5184826"/>
            <a:ext cx="25295431" cy="250407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251999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kern="120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 defTabSz="862013">
              <a:spcBef>
                <a:spcPts val="600"/>
              </a:spcBef>
            </a:pPr>
            <a:r>
              <a:rPr lang="en-US" sz="5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Title </a:t>
            </a:r>
            <a:r>
              <a:rPr lang="en-US" sz="52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tiltle</a:t>
            </a:r>
            <a:r>
              <a:rPr lang="en-US" sz="5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52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tiltle</a:t>
            </a:r>
            <a:r>
              <a:rPr lang="en-US" sz="5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52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tiltle</a:t>
            </a:r>
            <a:r>
              <a:rPr lang="en-US" sz="5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52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tiltle</a:t>
            </a:r>
            <a:r>
              <a:rPr lang="en-US" sz="5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52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tiltle</a:t>
            </a:r>
            <a:r>
              <a:rPr lang="en-US" sz="5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52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tiltle</a:t>
            </a:r>
            <a:r>
              <a:rPr lang="en-US" sz="5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52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tiltle</a:t>
            </a:r>
            <a:r>
              <a:rPr lang="en-US" sz="5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52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tiltle</a:t>
            </a:r>
            <a:r>
              <a:rPr lang="en-US" sz="5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52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tiltle</a:t>
            </a:r>
            <a:r>
              <a:rPr lang="en-US" sz="5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52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tiltle</a:t>
            </a:r>
            <a:r>
              <a:rPr lang="en-US" sz="5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52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tiltle</a:t>
            </a:r>
            <a:r>
              <a:rPr lang="en-US" sz="5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52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tiltle</a:t>
            </a:r>
            <a:r>
              <a:rPr lang="en-US" sz="5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52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tiltle</a:t>
            </a:r>
            <a:r>
              <a:rPr lang="en-US" sz="5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52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tiltle</a:t>
            </a:r>
            <a:r>
              <a:rPr lang="en-US" sz="5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52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tiltle</a:t>
            </a:r>
            <a:r>
              <a:rPr lang="en-US" sz="5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it-IT" sz="52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2" name="Connettore 1 21"/>
          <p:cNvCxnSpPr/>
          <p:nvPr/>
        </p:nvCxnSpPr>
        <p:spPr>
          <a:xfrm>
            <a:off x="838787" y="9666958"/>
            <a:ext cx="23349461" cy="0"/>
          </a:xfrm>
          <a:prstGeom prst="line">
            <a:avLst/>
          </a:prstGeom>
          <a:ln w="76200">
            <a:solidFill>
              <a:srgbClr val="9B00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/>
          <p:cNvSpPr txBox="1"/>
          <p:nvPr/>
        </p:nvSpPr>
        <p:spPr>
          <a:xfrm>
            <a:off x="933091" y="15780795"/>
            <a:ext cx="97242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1600" algn="just" defTabSz="631825">
              <a:spcBef>
                <a:spcPct val="50000"/>
              </a:spcBef>
              <a:defRPr/>
            </a:pPr>
            <a:r>
              <a:rPr lang="it-IT" sz="4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Materials</a:t>
            </a:r>
            <a:r>
              <a:rPr lang="it-IT" sz="4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and </a:t>
            </a:r>
            <a:r>
              <a:rPr lang="it-IT" sz="4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Methods</a:t>
            </a:r>
            <a:endParaRPr lang="it-IT" sz="4400" b="1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6" name="Footer Placeholder 4"/>
          <p:cNvSpPr txBox="1">
            <a:spLocks/>
          </p:cNvSpPr>
          <p:nvPr/>
        </p:nvSpPr>
        <p:spPr>
          <a:xfrm>
            <a:off x="-43856" y="34609162"/>
            <a:ext cx="25247006" cy="139533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anchor="ctr"/>
          <a:lstStyle>
            <a:defPPr>
              <a:defRPr lang="it-IT"/>
            </a:defPPr>
            <a:lvl1pPr marL="0" algn="l" defTabSz="2937510" rtl="0" eaLnBrk="1" latinLnBrk="0" hangingPunct="1">
              <a:defRPr sz="5783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468755" algn="l" defTabSz="2937510" rtl="0" eaLnBrk="1" latinLnBrk="0" hangingPunct="1">
              <a:defRPr sz="57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37510" algn="l" defTabSz="2937510" rtl="0" eaLnBrk="1" latinLnBrk="0" hangingPunct="1">
              <a:defRPr sz="57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06265" algn="l" defTabSz="2937510" rtl="0" eaLnBrk="1" latinLnBrk="0" hangingPunct="1">
              <a:defRPr sz="57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875020" algn="l" defTabSz="2937510" rtl="0" eaLnBrk="1" latinLnBrk="0" hangingPunct="1">
              <a:defRPr sz="57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43775" algn="l" defTabSz="2937510" rtl="0" eaLnBrk="1" latinLnBrk="0" hangingPunct="1">
              <a:defRPr sz="57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12530" algn="l" defTabSz="2937510" rtl="0" eaLnBrk="1" latinLnBrk="0" hangingPunct="1">
              <a:defRPr sz="57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281285" algn="l" defTabSz="2937510" rtl="0" eaLnBrk="1" latinLnBrk="0" hangingPunct="1">
              <a:defRPr sz="57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750040" algn="l" defTabSz="2937510" rtl="0" eaLnBrk="1" latinLnBrk="0" hangingPunct="1">
              <a:defRPr sz="57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dirty="0">
                <a:latin typeface="Helvetica" pitchFamily="34" charset="0"/>
              </a:rPr>
              <a:t>						</a:t>
            </a:r>
            <a:endParaRPr lang="it-IT" sz="3200" dirty="0">
              <a:latin typeface="Helvetica" pitchFamily="34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16440504" y="35046317"/>
            <a:ext cx="8704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2800" i="1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This study was funded by … project N°12345</a:t>
            </a:r>
            <a:endParaRPr lang="it-IT" sz="8000" i="1" dirty="0">
              <a:latin typeface="Helvetica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17705312" y="34849631"/>
            <a:ext cx="914400" cy="914400"/>
          </a:xfrm>
          <a:prstGeom prst="ellipse">
            <a:avLst/>
          </a:prstGeom>
          <a:solidFill>
            <a:srgbClr val="FFC000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50" dirty="0">
                <a:solidFill>
                  <a:schemeClr val="tx1"/>
                </a:solidFill>
              </a:rPr>
              <a:t>Logo of the </a:t>
            </a:r>
            <a:r>
              <a:rPr lang="it-IT" sz="1050" dirty="0" err="1">
                <a:solidFill>
                  <a:schemeClr val="tx1"/>
                </a:solidFill>
              </a:rPr>
              <a:t>project</a:t>
            </a:r>
            <a:endParaRPr lang="en-GB" sz="1050" dirty="0">
              <a:solidFill>
                <a:schemeClr val="tx1"/>
              </a:solidFill>
            </a:endParaRPr>
          </a:p>
        </p:txBody>
      </p:sp>
      <p:sp>
        <p:nvSpPr>
          <p:cNvPr id="19" name="Rectangle 3050"/>
          <p:cNvSpPr>
            <a:spLocks noChangeArrowheads="1"/>
          </p:cNvSpPr>
          <p:nvPr/>
        </p:nvSpPr>
        <p:spPr bwMode="auto">
          <a:xfrm>
            <a:off x="-43856" y="34659905"/>
            <a:ext cx="10225731" cy="12003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Low" defTabSz="762000"/>
            <a:r>
              <a:rPr lang="it-IT" sz="2400" b="1" dirty="0" err="1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Acknowledgments</a:t>
            </a:r>
            <a:r>
              <a:rPr lang="it-IT" sz="2400" b="1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: </a:t>
            </a:r>
            <a:r>
              <a:rPr lang="it-IT" sz="2400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</p:txBody>
      </p:sp>
      <p:graphicFrame>
        <p:nvGraphicFramePr>
          <p:cNvPr id="32" name="Grafico 31">
            <a:extLst>
              <a:ext uri="{FF2B5EF4-FFF2-40B4-BE49-F238E27FC236}">
                <a16:creationId xmlns:a16="http://schemas.microsoft.com/office/drawing/2014/main" id="{5FDA979D-745E-9746-A539-B140CE3F72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5590413"/>
              </p:ext>
            </p:extLst>
          </p:nvPr>
        </p:nvGraphicFramePr>
        <p:xfrm>
          <a:off x="11198245" y="27031848"/>
          <a:ext cx="3960000" cy="2275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0" name="Tabel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727807"/>
              </p:ext>
            </p:extLst>
          </p:nvPr>
        </p:nvGraphicFramePr>
        <p:xfrm>
          <a:off x="14106964" y="29547506"/>
          <a:ext cx="9648096" cy="19202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216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16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60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6458">
                <a:tc>
                  <a:txBody>
                    <a:bodyPr/>
                    <a:lstStyle/>
                    <a:p>
                      <a:r>
                        <a:rPr lang="it-IT" sz="3600" dirty="0"/>
                        <a:t>Treatment</a:t>
                      </a:r>
                      <a:endParaRPr lang="en-GB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3600" dirty="0"/>
                        <a:t>Yield</a:t>
                      </a:r>
                      <a:endParaRPr lang="en-GB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3600" dirty="0" err="1"/>
                        <a:t>Protein</a:t>
                      </a:r>
                      <a:endParaRPr lang="en-GB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458">
                <a:tc>
                  <a:txBody>
                    <a:bodyPr/>
                    <a:lstStyle/>
                    <a:p>
                      <a:r>
                        <a:rPr lang="it-IT" sz="3600" dirty="0"/>
                        <a:t>A</a:t>
                      </a:r>
                      <a:endParaRPr lang="en-GB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3600" dirty="0"/>
                        <a:t>… t/ha</a:t>
                      </a:r>
                      <a:endParaRPr lang="en-GB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3600" dirty="0"/>
                        <a:t>… %</a:t>
                      </a:r>
                      <a:endParaRPr lang="en-GB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458">
                <a:tc>
                  <a:txBody>
                    <a:bodyPr/>
                    <a:lstStyle/>
                    <a:p>
                      <a:r>
                        <a:rPr lang="it-IT" sz="3600" dirty="0"/>
                        <a:t>B</a:t>
                      </a:r>
                      <a:endParaRPr lang="en-GB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3600" dirty="0"/>
                        <a:t>… t/ha</a:t>
                      </a:r>
                      <a:endParaRPr lang="en-GB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3600" dirty="0"/>
                        <a:t>… %</a:t>
                      </a:r>
                      <a:endParaRPr lang="en-GB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1" name="CasellaDiTesto 30"/>
          <p:cNvSpPr txBox="1"/>
          <p:nvPr/>
        </p:nvSpPr>
        <p:spPr>
          <a:xfrm>
            <a:off x="11204001" y="29580362"/>
            <a:ext cx="26190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err="1"/>
              <a:t>Tab</a:t>
            </a:r>
            <a:r>
              <a:rPr lang="it-IT" sz="2800" b="1" dirty="0"/>
              <a:t>. 1 </a:t>
            </a:r>
            <a:r>
              <a:rPr lang="it-IT" sz="2800" dirty="0" err="1"/>
              <a:t>Avergae</a:t>
            </a:r>
            <a:r>
              <a:rPr lang="it-IT" sz="2800" dirty="0"/>
              <a:t> </a:t>
            </a:r>
            <a:r>
              <a:rPr lang="it-IT" sz="2800" dirty="0" err="1"/>
              <a:t>yield</a:t>
            </a:r>
            <a:r>
              <a:rPr lang="it-IT" sz="2800" dirty="0"/>
              <a:t> and </a:t>
            </a:r>
            <a:r>
              <a:rPr lang="it-IT" sz="2800" dirty="0" err="1"/>
              <a:t>protein</a:t>
            </a:r>
            <a:r>
              <a:rPr lang="it-IT" sz="2800" dirty="0"/>
              <a:t> </a:t>
            </a:r>
            <a:r>
              <a:rPr lang="it-IT" sz="2800" dirty="0" err="1"/>
              <a:t>content</a:t>
            </a:r>
            <a:r>
              <a:rPr lang="it-IT" sz="2800" dirty="0"/>
              <a:t> ……………………….</a:t>
            </a:r>
            <a:endParaRPr lang="en-GB" sz="2800" dirty="0"/>
          </a:p>
        </p:txBody>
      </p:sp>
      <p:sp>
        <p:nvSpPr>
          <p:cNvPr id="36" name="CasellaDiTesto 35"/>
          <p:cNvSpPr txBox="1"/>
          <p:nvPr/>
        </p:nvSpPr>
        <p:spPr>
          <a:xfrm>
            <a:off x="19442334" y="27022031"/>
            <a:ext cx="417646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Fig. 1 </a:t>
            </a:r>
            <a:r>
              <a:rPr lang="it-IT" sz="2800" dirty="0" err="1"/>
              <a:t>Average</a:t>
            </a:r>
            <a:r>
              <a:rPr lang="it-IT" sz="2800" dirty="0"/>
              <a:t> ………..…………………………………………………………………….…………………………………………………………………………..</a:t>
            </a:r>
            <a:endParaRPr lang="en-GB" sz="2800" dirty="0"/>
          </a:p>
        </p:txBody>
      </p:sp>
      <p:graphicFrame>
        <p:nvGraphicFramePr>
          <p:cNvPr id="37" name="Grafico 36">
            <a:extLst>
              <a:ext uri="{FF2B5EF4-FFF2-40B4-BE49-F238E27FC236}">
                <a16:creationId xmlns:a16="http://schemas.microsoft.com/office/drawing/2014/main" id="{5FDA979D-745E-9746-A539-B140CE3F72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5852901"/>
              </p:ext>
            </p:extLst>
          </p:nvPr>
        </p:nvGraphicFramePr>
        <p:xfrm>
          <a:off x="15251131" y="27031848"/>
          <a:ext cx="3960000" cy="2275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83FFBCA4-762B-C4D8-08CA-9BEF8209CF1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5490" r="16664"/>
          <a:stretch/>
        </p:blipFill>
        <p:spPr>
          <a:xfrm>
            <a:off x="20018399" y="301060"/>
            <a:ext cx="3816422" cy="4218856"/>
          </a:xfrm>
          <a:prstGeom prst="rect">
            <a:avLst/>
          </a:prstGeom>
        </p:spPr>
      </p:pic>
      <p:pic>
        <p:nvPicPr>
          <p:cNvPr id="2" name="image2.png">
            <a:extLst>
              <a:ext uri="{FF2B5EF4-FFF2-40B4-BE49-F238E27FC236}">
                <a16:creationId xmlns:a16="http://schemas.microsoft.com/office/drawing/2014/main" id="{FD15412A-3D12-11FB-2697-EA053E1FFEB2}"/>
              </a:ext>
            </a:extLst>
          </p:cNvPr>
          <p:cNvPicPr/>
          <p:nvPr/>
        </p:nvPicPr>
        <p:blipFill>
          <a:blip r:embed="rId11"/>
          <a:srcRect/>
          <a:stretch>
            <a:fillRect/>
          </a:stretch>
        </p:blipFill>
        <p:spPr>
          <a:xfrm>
            <a:off x="1800375" y="637772"/>
            <a:ext cx="3240360" cy="3400708"/>
          </a:xfrm>
          <a:prstGeom prst="rect">
            <a:avLst/>
          </a:prstGeom>
          <a:ln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235</Words>
  <Application>Microsoft Office PowerPoint</Application>
  <PresentationFormat>Personalizzato</PresentationFormat>
  <Paragraphs>76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Helvetica</vt:lpstr>
      <vt:lpstr>Verdana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rev</dc:creator>
  <cp:lastModifiedBy>Domenico RONGA</cp:lastModifiedBy>
  <cp:revision>32</cp:revision>
  <dcterms:created xsi:type="dcterms:W3CDTF">2016-08-04T08:30:31Z</dcterms:created>
  <dcterms:modified xsi:type="dcterms:W3CDTF">2024-08-06T15:23:49Z</dcterms:modified>
</cp:coreProperties>
</file>